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57" r:id="rId4"/>
    <p:sldId id="258" r:id="rId5"/>
    <p:sldId id="271" r:id="rId6"/>
    <p:sldId id="260" r:id="rId7"/>
    <p:sldId id="261" r:id="rId8"/>
    <p:sldId id="259" r:id="rId9"/>
    <p:sldId id="263" r:id="rId10"/>
    <p:sldId id="265" r:id="rId11"/>
    <p:sldId id="266" r:id="rId12"/>
    <p:sldId id="267" r:id="rId13"/>
    <p:sldId id="262" r:id="rId14"/>
    <p:sldId id="273" r:id="rId15"/>
    <p:sldId id="272" r:id="rId16"/>
    <p:sldId id="27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0230BA8-AD74-4743-AD89-087A4B32A222}">
          <p14:sldIdLst>
            <p14:sldId id="270"/>
            <p14:sldId id="269"/>
            <p14:sldId id="257"/>
            <p14:sldId id="258"/>
            <p14:sldId id="271"/>
            <p14:sldId id="260"/>
            <p14:sldId id="261"/>
            <p14:sldId id="259"/>
            <p14:sldId id="263"/>
            <p14:sldId id="265"/>
            <p14:sldId id="266"/>
            <p14:sldId id="267"/>
            <p14:sldId id="262"/>
            <p14:sldId id="273"/>
            <p14:sldId id="272"/>
            <p14:sldId id="274"/>
          </p14:sldIdLst>
        </p14:section>
        <p14:section name="Seção sem Título" id="{7E5555D7-0517-4BDB-8E22-D2989CC8B07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9C3"/>
    <a:srgbClr val="4B4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" y="14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8FE63-3799-4BD9-8FAB-B043592F1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52783-07F2-440B-8902-CE10D1C9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A3307A-91DF-44CD-A115-7D0A8CED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5710C-F0B5-48A1-9BB8-256A7CFC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D13BD-73BA-4908-B5E2-65DFE702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2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6AF0-6FD7-47FF-83B8-EA3BEBD1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1C23E-D35A-4FED-900F-45B6DC9E5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5046-2317-4188-A81E-C82F95C8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7B2C27-F2A1-4811-8AA0-530AFC98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EF4400-BD8E-485E-929E-6F0D2C7D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9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5BCE1A-D0D3-4BF3-98E4-6FD667112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EBFC88-BF0B-4A88-9A3A-E47BE7065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771EE-98A4-4434-B213-C77CA54C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C72C8-34C8-4294-AC90-1104FE08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5EDC7D-45DB-4F32-BCCB-D7947C3F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4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A4E20-74F2-4765-9720-146E091F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983BD-1424-4EBF-BA8A-5FBD2FA6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6974A3-0141-429C-AE12-D5D1A688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803B4-C21C-442E-9C1B-07680121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FEDD1B-D323-47BB-9D9A-855422B6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8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699F7-C3F2-4DC1-A64D-FCF6D328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3FBF11-EA4A-4161-B3CA-4DDE49AC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79FF0-00A5-46B3-BE91-9BBE44DE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92793-B4BD-48C2-A725-8507C482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455417-EA88-4B7A-9950-5B1BDCDC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34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35AA0-8E6D-4DB1-B8D9-105E92F1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BFF15-4541-4930-8D7F-9E37A6C80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322AAF-6D26-4799-8B9C-D13BB5F1C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8C333A-BCB4-462C-8C4F-A68C1869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A405C3-0F13-44A4-B37F-1F1B752D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111A1C-DB8B-4218-B30D-AC036766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0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771B7-F655-498B-8713-7AD4BFEE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E217B-4EBE-4A13-A189-948637F9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D01932-DD9C-465A-9066-C8D9C9634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ACD80-5329-4BE0-80CA-E7011D602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AB78DE-34DE-405B-8306-DF17B9EC6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1239-94BD-46B8-A806-3C11B6BB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41F529-1D39-46FD-9F0A-79AB7758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4EACF2-3441-49B3-A34F-5297775E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6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C28B4-A01D-41D6-89FE-B6167A4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564639-F95C-4A5D-888F-29DB4C97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FAF7FE-F5F7-455E-B7B2-A81546E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76A0D0-FB5C-4D25-A5FD-75E1E971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33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ECD461-1F22-4B10-8A26-1744084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4AA7BA-045F-425D-95B0-3BFBBF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0E2A29-C5FB-4644-A199-FE4D056A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75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6E0F4-77AB-4D0E-B6E5-B48852A0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717D7-4D28-40FD-BBCE-B96C017D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C4C5DF-AF11-4974-A03C-003A6F0A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0F3D4A-6DEE-4BDC-829F-1259DD50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CBCC4B-A765-4F4B-B8D4-EB8DBDDD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BE76C2-9F60-472C-AA2D-B42FDF9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6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E4F3-A558-4670-9552-ABCA15BC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F237AD-670F-4FFA-B662-A052793D5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BCF4D7-B62C-427A-963A-C5EA0F38F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274A44-C8DF-45F3-805C-538001A6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624663-DBE5-4271-96D1-9142C27B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9AB82-0B2B-4B12-9B8C-BBE9FC0C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0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C3365D-2177-471F-B693-B84B5C55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F99EB-964D-41DB-B26A-73A58885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9E38DD-5B08-425A-B204-6261962AC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C4BFE-F59F-4004-AA35-AC327A47D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ED3045-33CA-4440-99D9-D838E7298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xiv-vanity.com/papers/1611.0846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de Mix Sprinkles | LGBT Cakes | Hundreds &amp;amp; Thousands Sprinkles">
            <a:extLst>
              <a:ext uri="{FF2B5EF4-FFF2-40B4-BE49-F238E27FC236}">
                <a16:creationId xmlns:a16="http://schemas.microsoft.com/office/drawing/2014/main" id="{61A94456-E1CA-49CD-A992-22EBFBDE9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1" b="226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73A089-592D-4CA1-8BF8-F16314A0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EC72682-6CC7-4D1E-888F-F30FE35CFBBA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4B4178">
              <a:alpha val="82000"/>
            </a:srgbClr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3093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6CC53C-F1D3-46AB-9EBF-E116681E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371601"/>
            <a:ext cx="12013096" cy="5486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54ECDF4-43F3-414C-B3AC-D399960C319D}"/>
              </a:ext>
            </a:extLst>
          </p:cNvPr>
          <p:cNvSpPr/>
          <p:nvPr/>
        </p:nvSpPr>
        <p:spPr>
          <a:xfrm>
            <a:off x="178904" y="1510748"/>
            <a:ext cx="3219450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E7B9BC-AF09-476D-9F0E-F50B6DB27815}"/>
              </a:ext>
            </a:extLst>
          </p:cNvPr>
          <p:cNvSpPr txBox="1"/>
          <p:nvPr/>
        </p:nvSpPr>
        <p:spPr>
          <a:xfrm>
            <a:off x="481219" y="1465230"/>
            <a:ext cx="619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Edge               corner</a:t>
            </a:r>
          </a:p>
        </p:txBody>
      </p:sp>
    </p:spTree>
    <p:extLst>
      <p:ext uri="{BB962C8B-B14F-4D97-AF65-F5344CB8AC3E}">
        <p14:creationId xmlns:p14="http://schemas.microsoft.com/office/powerpoint/2010/main" val="55646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BB756B-9ACE-48EC-B5DE-91B579313974}"/>
              </a:ext>
            </a:extLst>
          </p:cNvPr>
          <p:cNvSpPr txBox="1"/>
          <p:nvPr/>
        </p:nvSpPr>
        <p:spPr>
          <a:xfrm>
            <a:off x="526773" y="1734883"/>
            <a:ext cx="8100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• </a:t>
            </a:r>
            <a:r>
              <a:rPr lang="pt-BR" sz="2400" dirty="0" err="1"/>
              <a:t>Faster</a:t>
            </a:r>
            <a:r>
              <a:rPr lang="pt-BR" sz="2400" dirty="0"/>
              <a:t> </a:t>
            </a:r>
            <a:r>
              <a:rPr lang="pt-BR" sz="2400" dirty="0" err="1"/>
              <a:t>than</a:t>
            </a:r>
            <a:r>
              <a:rPr lang="pt-BR" sz="2400" dirty="0"/>
              <a:t>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algorithms</a:t>
            </a:r>
            <a:endParaRPr lang="pt-BR" sz="2400" dirty="0"/>
          </a:p>
          <a:p>
            <a:r>
              <a:rPr lang="pt-BR" sz="2400" dirty="0"/>
              <a:t>•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</a:t>
            </a:r>
            <a:r>
              <a:rPr lang="pt-BR" sz="2400" dirty="0"/>
              <a:t> </a:t>
            </a:r>
            <a:r>
              <a:rPr lang="pt-BR" sz="2400" dirty="0" err="1"/>
              <a:t>always</a:t>
            </a:r>
            <a:r>
              <a:rPr lang="pt-BR" sz="2400" dirty="0"/>
              <a:t> “starts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scratch</a:t>
            </a:r>
            <a:r>
              <a:rPr lang="pt-BR" sz="2400" dirty="0"/>
              <a:t>”</a:t>
            </a:r>
          </a:p>
          <a:p>
            <a:r>
              <a:rPr lang="pt-BR" sz="2400" dirty="0"/>
              <a:t>• Tracking uses </a:t>
            </a:r>
            <a:r>
              <a:rPr lang="pt-BR" sz="2400" dirty="0" err="1"/>
              <a:t>previous</a:t>
            </a:r>
            <a:r>
              <a:rPr lang="pt-BR" sz="2400" dirty="0"/>
              <a:t> </a:t>
            </a:r>
            <a:r>
              <a:rPr lang="pt-BR" sz="2400" dirty="0" err="1"/>
              <a:t>information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C34455-E28D-4834-AF31-4DABD90A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58" y="2935212"/>
            <a:ext cx="10222569" cy="36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Algorithim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6B284E-8654-4385-9D47-9CB6C5BB8430}"/>
              </a:ext>
            </a:extLst>
          </p:cNvPr>
          <p:cNvSpPr txBox="1"/>
          <p:nvPr/>
        </p:nvSpPr>
        <p:spPr>
          <a:xfrm>
            <a:off x="561560" y="1581692"/>
            <a:ext cx="11068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DISCRIMINATIVE CORRELATION FILTER WITH CHANNEL AND SPATIAL RELIABILITY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BA9569-5559-4265-BDC0-636DD05EE29D}"/>
              </a:ext>
            </a:extLst>
          </p:cNvPr>
          <p:cNvSpPr txBox="1"/>
          <p:nvPr/>
        </p:nvSpPr>
        <p:spPr>
          <a:xfrm>
            <a:off x="561560" y="2253449"/>
            <a:ext cx="9357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right</a:t>
            </a:r>
            <a:r>
              <a:rPr lang="pt-BR" dirty="0"/>
              <a:t>: training patch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bounding</a:t>
            </a:r>
            <a:r>
              <a:rPr lang="pt-BR" dirty="0"/>
              <a:t> box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tracked</a:t>
            </a:r>
            <a:endParaRPr lang="pt-BR" dirty="0"/>
          </a:p>
          <a:p>
            <a:r>
              <a:rPr lang="pt-BR" dirty="0"/>
              <a:t>2. HOG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extract</a:t>
            </a:r>
            <a:r>
              <a:rPr lang="pt-BR" dirty="0"/>
              <a:t> </a:t>
            </a:r>
            <a:r>
              <a:rPr lang="pt-BR" dirty="0" err="1"/>
              <a:t>useful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/>
              <a:t>3. Posterior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probability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Markov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test</a:t>
            </a:r>
            <a:endParaRPr lang="pt-BR" dirty="0"/>
          </a:p>
          <a:p>
            <a:r>
              <a:rPr lang="pt-BR" dirty="0"/>
              <a:t>4. Training patch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final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709A40-985D-4D19-8694-5B738F31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" y="4171254"/>
            <a:ext cx="10288436" cy="22101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F8D9D3-96CA-4220-969E-513986D6A497}"/>
              </a:ext>
            </a:extLst>
          </p:cNvPr>
          <p:cNvSpPr txBox="1"/>
          <p:nvPr/>
        </p:nvSpPr>
        <p:spPr>
          <a:xfrm>
            <a:off x="2017644" y="380192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https://www.arxiv-vanity.com/papers/1611.08461/</a:t>
            </a:r>
            <a:endParaRPr lang="pt-BR" dirty="0"/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9D135A-8222-4585-A625-14D3DEE1D274}"/>
              </a:ext>
            </a:extLst>
          </p:cNvPr>
          <p:cNvSpPr txBox="1"/>
          <p:nvPr/>
        </p:nvSpPr>
        <p:spPr>
          <a:xfrm>
            <a:off x="816664" y="3755755"/>
            <a:ext cx="935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Article</a:t>
            </a:r>
            <a:endParaRPr lang="pt-BR" dirty="0"/>
          </a:p>
        </p:txBody>
      </p:sp>
      <p:pic>
        <p:nvPicPr>
          <p:cNvPr id="15" name="Imagem 14" descr="Código QR&#10;&#10;Descrição gerada automaticamente">
            <a:extLst>
              <a:ext uri="{FF2B5EF4-FFF2-40B4-BE49-F238E27FC236}">
                <a16:creationId xmlns:a16="http://schemas.microsoft.com/office/drawing/2014/main" id="{C928F660-58BC-41B1-94AB-DE1BA10F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19" y="2505423"/>
            <a:ext cx="1619664" cy="16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F97271-3E1F-4265-89A1-5BEFE3E0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5FD884F-6E5A-4AC4-BDEA-BAB59055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E1E0D-90E3-4F6C-B3C1-503CCA3C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9C9812-A142-4DE7-8EB0-1036469A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8BA5B0-35D4-4B03-A3F9-F78AB2E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1C6D5D2-4021-4702-879C-8333DE02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2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to de Centenas E Milhares De e mais fotos de stock de Abstrato - iStock">
            <a:extLst>
              <a:ext uri="{FF2B5EF4-FFF2-40B4-BE49-F238E27FC236}">
                <a16:creationId xmlns:a16="http://schemas.microsoft.com/office/drawing/2014/main" id="{AB3D774B-6413-4B61-B1F1-6E1EF632D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91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7F0C00-3A06-4FC5-89D8-9DD78C7EC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5E64069-5F5B-40ED-B032-EEC5C6309E3D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BF192FB-DB84-458B-826F-0A76C7115BC4}"/>
              </a:ext>
            </a:extLst>
          </p:cNvPr>
          <p:cNvSpPr/>
          <p:nvPr/>
        </p:nvSpPr>
        <p:spPr>
          <a:xfrm>
            <a:off x="-135902" y="28933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172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0E04BD-1A39-482C-BE21-446A824ECC98}"/>
              </a:ext>
            </a:extLst>
          </p:cNvPr>
          <p:cNvSpPr txBox="1"/>
          <p:nvPr/>
        </p:nvSpPr>
        <p:spPr>
          <a:xfrm>
            <a:off x="332509" y="1872826"/>
            <a:ext cx="7173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• 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Facial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recognition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391EC-0E23-4D8A-8E16-DB2D045C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21" y="2507672"/>
            <a:ext cx="3829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8D1D44-1E2A-480A-9331-ACB40C60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8" y="2087357"/>
            <a:ext cx="1084096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E877AB-C614-4203-8CCA-5088EEC8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8" y="1236273"/>
            <a:ext cx="8040914" cy="562172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Faces</a:t>
            </a:r>
          </a:p>
        </p:txBody>
      </p:sp>
    </p:spTree>
    <p:extLst>
      <p:ext uri="{BB962C8B-B14F-4D97-AF65-F5344CB8AC3E}">
        <p14:creationId xmlns:p14="http://schemas.microsoft.com/office/powerpoint/2010/main" val="108339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411822-D84F-4DB5-9D2D-2830FABC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060"/>
            <a:ext cx="12192000" cy="54550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72916A7-1D3B-4849-965B-10B1A37641CB}"/>
              </a:ext>
            </a:extLst>
          </p:cNvPr>
          <p:cNvSpPr/>
          <p:nvPr/>
        </p:nvSpPr>
        <p:spPr>
          <a:xfrm>
            <a:off x="1759527" y="5393061"/>
            <a:ext cx="983673" cy="30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438602-B94F-4011-8C50-947967E28F0B}"/>
              </a:ext>
            </a:extLst>
          </p:cNvPr>
          <p:cNvSpPr txBox="1"/>
          <p:nvPr/>
        </p:nvSpPr>
        <p:spPr>
          <a:xfrm>
            <a:off x="1759527" y="545030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Faces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CEB8EA-08C2-4D73-ADE9-5FCEF909AE6F}"/>
              </a:ext>
            </a:extLst>
          </p:cNvPr>
          <p:cNvSpPr/>
          <p:nvPr/>
        </p:nvSpPr>
        <p:spPr>
          <a:xfrm>
            <a:off x="5842237" y="3661243"/>
            <a:ext cx="12235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34FEE2-4B45-4DEF-AA0D-52BFB228B163}"/>
              </a:ext>
            </a:extLst>
          </p:cNvPr>
          <p:cNvSpPr txBox="1"/>
          <p:nvPr/>
        </p:nvSpPr>
        <p:spPr>
          <a:xfrm>
            <a:off x="5782438" y="3661243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Non-Faces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4D47E8-2CA4-4A36-ADF4-20FAE9D62972}"/>
              </a:ext>
            </a:extLst>
          </p:cNvPr>
          <p:cNvSpPr/>
          <p:nvPr/>
        </p:nvSpPr>
        <p:spPr>
          <a:xfrm>
            <a:off x="9227128" y="1804734"/>
            <a:ext cx="2119745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5269F-9A10-4FD7-AA67-DE9B6D09DCB0}"/>
              </a:ext>
            </a:extLst>
          </p:cNvPr>
          <p:cNvSpPr txBox="1"/>
          <p:nvPr/>
        </p:nvSpPr>
        <p:spPr>
          <a:xfrm>
            <a:off x="9745505" y="1804734"/>
            <a:ext cx="1082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AdaBoost</a:t>
            </a:r>
            <a:endParaRPr lang="pt-BR" dirty="0"/>
          </a:p>
          <a:p>
            <a:pPr algn="ctr"/>
            <a:r>
              <a:rPr lang="pt-BR" dirty="0"/>
              <a:t>Training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7A6C26-E076-491F-9F0D-44553D97DDA1}"/>
              </a:ext>
            </a:extLst>
          </p:cNvPr>
          <p:cNvSpPr/>
          <p:nvPr/>
        </p:nvSpPr>
        <p:spPr>
          <a:xfrm>
            <a:off x="9462655" y="3661243"/>
            <a:ext cx="1731819" cy="62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B6D9D9-543D-4427-917F-FAE37D7A6281}"/>
              </a:ext>
            </a:extLst>
          </p:cNvPr>
          <p:cNvSpPr txBox="1"/>
          <p:nvPr/>
        </p:nvSpPr>
        <p:spPr>
          <a:xfrm>
            <a:off x="9745507" y="3664253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Features</a:t>
            </a:r>
            <a:endParaRPr lang="pt-BR" dirty="0"/>
          </a:p>
          <a:p>
            <a:pPr algn="ctr"/>
            <a:r>
              <a:rPr lang="pt-BR" dirty="0" err="1"/>
              <a:t>Selection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BEB09CA-681B-4256-AC1C-C549A5767FFF}"/>
              </a:ext>
            </a:extLst>
          </p:cNvPr>
          <p:cNvSpPr/>
          <p:nvPr/>
        </p:nvSpPr>
        <p:spPr>
          <a:xfrm>
            <a:off x="8921159" y="6432152"/>
            <a:ext cx="2591967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48DDCE-88F7-49EF-B740-44F2614A0205}"/>
              </a:ext>
            </a:extLst>
          </p:cNvPr>
          <p:cNvSpPr txBox="1"/>
          <p:nvPr/>
        </p:nvSpPr>
        <p:spPr>
          <a:xfrm>
            <a:off x="9005455" y="6397013"/>
            <a:ext cx="2847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subwindow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0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473DC1-B523-4B43-9E93-B707FC0D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8" y="1556988"/>
            <a:ext cx="11835571" cy="500132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D299FB-B207-432D-B68B-17F57FB4B238}"/>
              </a:ext>
            </a:extLst>
          </p:cNvPr>
          <p:cNvSpPr/>
          <p:nvPr/>
        </p:nvSpPr>
        <p:spPr>
          <a:xfrm>
            <a:off x="0" y="2726460"/>
            <a:ext cx="3219450" cy="331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81C70E-1A8D-41D0-8D1C-E77A5F7B2400}"/>
              </a:ext>
            </a:extLst>
          </p:cNvPr>
          <p:cNvSpPr txBox="1"/>
          <p:nvPr/>
        </p:nvSpPr>
        <p:spPr>
          <a:xfrm>
            <a:off x="0" y="2171740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 </a:t>
            </a: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addblack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6BDE12-9F07-45D3-A62D-1A2117025F6C}"/>
              </a:ext>
            </a:extLst>
          </p:cNvPr>
          <p:cNvSpPr txBox="1"/>
          <p:nvPr/>
        </p:nvSpPr>
        <p:spPr>
          <a:xfrm>
            <a:off x="312806" y="4377682"/>
            <a:ext cx="290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160,000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combinations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24x24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680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671122-5F2F-495B-85BD-45B853F8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1714157"/>
            <a:ext cx="4982270" cy="49155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3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3B7180-E910-4704-AF59-5D6090B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1"/>
            <a:ext cx="12192000" cy="5295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5D92885-C449-4CEC-90BC-C8643DA1D617}"/>
              </a:ext>
            </a:extLst>
          </p:cNvPr>
          <p:cNvSpPr/>
          <p:nvPr/>
        </p:nvSpPr>
        <p:spPr>
          <a:xfrm>
            <a:off x="2571750" y="3639704"/>
            <a:ext cx="3219450" cy="321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BB1BF7-EB82-4F6B-853D-9244182DC0DF}"/>
              </a:ext>
            </a:extLst>
          </p:cNvPr>
          <p:cNvSpPr txBox="1"/>
          <p:nvPr/>
        </p:nvSpPr>
        <p:spPr>
          <a:xfrm>
            <a:off x="1866900" y="3794552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BB0BC1-342D-4B9E-8500-053DDE744EA6}"/>
              </a:ext>
            </a:extLst>
          </p:cNvPr>
          <p:cNvSpPr/>
          <p:nvPr/>
        </p:nvSpPr>
        <p:spPr>
          <a:xfrm>
            <a:off x="3476625" y="5804921"/>
            <a:ext cx="3219450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BE321EF-D883-4C7F-8167-FC61E2626E10}"/>
              </a:ext>
            </a:extLst>
          </p:cNvPr>
          <p:cNvSpPr/>
          <p:nvPr/>
        </p:nvSpPr>
        <p:spPr>
          <a:xfrm>
            <a:off x="3591999" y="6444539"/>
            <a:ext cx="3219450" cy="41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0944C7-6EFC-4416-AA44-89D7AB8116B4}"/>
              </a:ext>
            </a:extLst>
          </p:cNvPr>
          <p:cNvSpPr txBox="1"/>
          <p:nvPr/>
        </p:nvSpPr>
        <p:spPr>
          <a:xfrm>
            <a:off x="3476625" y="6002809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78278E-FFAF-472C-99D1-EDF9E203FF81}"/>
              </a:ext>
            </a:extLst>
          </p:cNvPr>
          <p:cNvSpPr txBox="1"/>
          <p:nvPr/>
        </p:nvSpPr>
        <p:spPr>
          <a:xfrm>
            <a:off x="3652300" y="6408884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Decimal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76D68E-9E9E-4C90-8FDD-597EFF08339D}"/>
              </a:ext>
            </a:extLst>
          </p:cNvPr>
          <p:cNvSpPr/>
          <p:nvPr/>
        </p:nvSpPr>
        <p:spPr>
          <a:xfrm>
            <a:off x="9620249" y="3357563"/>
            <a:ext cx="841579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6A239B-88B7-4B33-A02F-A024BBF68730}"/>
              </a:ext>
            </a:extLst>
          </p:cNvPr>
          <p:cNvSpPr txBox="1"/>
          <p:nvPr/>
        </p:nvSpPr>
        <p:spPr>
          <a:xfrm>
            <a:off x="7183387" y="3425220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82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169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7</cp:revision>
  <dcterms:created xsi:type="dcterms:W3CDTF">2021-12-01T18:11:29Z</dcterms:created>
  <dcterms:modified xsi:type="dcterms:W3CDTF">2021-12-02T00:05:02Z</dcterms:modified>
</cp:coreProperties>
</file>